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4" r:id="rId4"/>
    <p:sldId id="273" r:id="rId5"/>
    <p:sldId id="274" r:id="rId6"/>
    <p:sldId id="271" r:id="rId7"/>
    <p:sldId id="275" r:id="rId8"/>
    <p:sldId id="272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30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0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9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3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8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22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5.6 </a:t>
            </a:r>
            <a:r>
              <a:rPr lang="en-US" b="1" dirty="0"/>
              <a:t>More on </a:t>
            </a:r>
            <a:r>
              <a:rPr lang="en-US" sz="8000" b="1" dirty="0"/>
              <a:t>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7876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6" y="99442"/>
            <a:ext cx="7823771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Ex.8)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Evaluate The Polynomial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16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13839" y="1306709"/>
                <a:ext cx="11355208" cy="4800600"/>
              </a:xfrm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polynomials with each term arranged from highest to lowest degree</a:t>
                </a:r>
              </a:p>
              <a:p>
                <a:pPr lvl="1">
                  <a:buNone/>
                </a:pPr>
                <a:endParaRPr lang="en-US" sz="1050" dirty="0"/>
              </a:p>
              <a:p>
                <a:pPr lvl="1">
                  <a:buNone/>
                </a:pPr>
                <a:r>
                  <a:rPr lang="en-US" sz="4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</a:t>
                </a:r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13839" y="1306709"/>
                <a:ext cx="11355208" cy="4800600"/>
              </a:xfrm>
              <a:blipFill>
                <a:blip r:embed="rId2"/>
                <a:stretch>
                  <a:fillRect l="-2523" t="-4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58426" y="222329"/>
            <a:ext cx="6066034" cy="1056723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Descending Order</a:t>
            </a:r>
          </a:p>
        </p:txBody>
      </p:sp>
    </p:spTree>
    <p:extLst>
      <p:ext uri="{BB962C8B-B14F-4D97-AF65-F5344CB8AC3E}">
        <p14:creationId xmlns:p14="http://schemas.microsoft.com/office/powerpoint/2010/main" val="236852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8702212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Arrange in Descending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11267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𝟗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𝟒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4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11267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26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8702212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Arrange in Descending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11173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−8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11173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60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8702212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Arrange in Descending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−8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+5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609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6613" y="78894"/>
            <a:ext cx="11758773" cy="901700"/>
          </a:xfrm>
        </p:spPr>
        <p:txBody>
          <a:bodyPr>
            <a:no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 &amp; Put in Descending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/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03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6613" y="78894"/>
            <a:ext cx="11758773" cy="901700"/>
          </a:xfrm>
        </p:spPr>
        <p:txBody>
          <a:bodyPr>
            <a:no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 &amp; Put in Descending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/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141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6" y="99442"/>
            <a:ext cx="7823771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Evaluate The Polynomial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044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6" y="99442"/>
            <a:ext cx="7823771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Evaluate The Polynomial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90931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173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5.6 More on POLYNOMIALS</vt:lpstr>
      <vt:lpstr>Descending Order</vt:lpstr>
      <vt:lpstr>Ex.1) Arrange in Descending Order</vt:lpstr>
      <vt:lpstr>Ex.2) Arrange in Descending Order</vt:lpstr>
      <vt:lpstr>Ex.3) Arrange in Descending Order</vt:lpstr>
      <vt:lpstr>Ex.4) Collect Like Terms &amp; Put in Descending Order</vt:lpstr>
      <vt:lpstr>Ex.5) Collect Like Terms &amp; Put in Descending Order</vt:lpstr>
      <vt:lpstr>Ex.6) Evaluate The Polynomial</vt:lpstr>
      <vt:lpstr>Ex.7) Evaluate The Polynomial</vt:lpstr>
      <vt:lpstr>Ex.8) Evaluate The Polynomial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5.5 POLYNOMIALS</dc:title>
  <dc:creator>Michael Kuniega</dc:creator>
  <cp:lastModifiedBy>Michael Kuniega</cp:lastModifiedBy>
  <cp:revision>7</cp:revision>
  <dcterms:created xsi:type="dcterms:W3CDTF">2019-12-30T00:31:44Z</dcterms:created>
  <dcterms:modified xsi:type="dcterms:W3CDTF">2019-12-30T04:54:01Z</dcterms:modified>
</cp:coreProperties>
</file>